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5400675" cy="3600450"/>
  <p:notesSz cx="6858000" cy="9144000"/>
  <p:defaultTextStyle>
    <a:defPPr>
      <a:defRPr lang="pt-BR"/>
    </a:defPPr>
    <a:lvl1pPr marL="0" algn="l" defTabSz="51435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57175" algn="l" defTabSz="51435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14350" algn="l" defTabSz="51435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71525" algn="l" defTabSz="51435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028700" algn="l" defTabSz="51435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285875" algn="l" defTabSz="51435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543050" algn="l" defTabSz="51435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800225" algn="l" defTabSz="51435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057400" algn="l" defTabSz="51435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203" d="100"/>
          <a:sy n="203" d="100"/>
        </p:scale>
        <p:origin x="-1674" y="-84"/>
      </p:cViewPr>
      <p:guideLst>
        <p:guide orient="horz" pos="1134"/>
        <p:guide pos="170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05051" y="1118473"/>
            <a:ext cx="4590574" cy="771763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10101" y="2040255"/>
            <a:ext cx="3780473" cy="92011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57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4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71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85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00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D8433-2713-46FE-BB43-D674E75A951E}" type="datetimeFigureOut">
              <a:rPr lang="pt-BR" smtClean="0"/>
              <a:t>14/04/2014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D5109-B4E5-44E8-AA47-28BE554C10D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D8433-2713-46FE-BB43-D674E75A951E}" type="datetimeFigureOut">
              <a:rPr lang="pt-BR" smtClean="0"/>
              <a:t>14/04/2014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D5109-B4E5-44E8-AA47-28BE554C10D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3915489" y="144185"/>
            <a:ext cx="1215152" cy="3072051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270034" y="144185"/>
            <a:ext cx="3555444" cy="3072051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D8433-2713-46FE-BB43-D674E75A951E}" type="datetimeFigureOut">
              <a:rPr lang="pt-BR" smtClean="0"/>
              <a:t>14/04/2014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D5109-B4E5-44E8-AA47-28BE554C10D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D8433-2713-46FE-BB43-D674E75A951E}" type="datetimeFigureOut">
              <a:rPr lang="pt-BR" smtClean="0"/>
              <a:t>14/04/2014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D5109-B4E5-44E8-AA47-28BE554C10D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6616" y="2313623"/>
            <a:ext cx="4590574" cy="715089"/>
          </a:xfrm>
        </p:spPr>
        <p:txBody>
          <a:bodyPr anchor="t"/>
          <a:lstStyle>
            <a:lvl1pPr algn="l">
              <a:defRPr sz="23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26616" y="1526025"/>
            <a:ext cx="4590574" cy="787598"/>
          </a:xfrm>
        </p:spPr>
        <p:txBody>
          <a:bodyPr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D8433-2713-46FE-BB43-D674E75A951E}" type="datetimeFigureOut">
              <a:rPr lang="pt-BR" smtClean="0"/>
              <a:t>14/04/2014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D5109-B4E5-44E8-AA47-28BE554C10D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270034" y="840105"/>
            <a:ext cx="2385298" cy="2376131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2745343" y="840105"/>
            <a:ext cx="2385298" cy="2376131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D8433-2713-46FE-BB43-D674E75A951E}" type="datetimeFigureOut">
              <a:rPr lang="pt-BR" smtClean="0"/>
              <a:t>14/04/2014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D5109-B4E5-44E8-AA47-28BE554C10D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70034" y="805934"/>
            <a:ext cx="2386236" cy="335875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57175" indent="0">
              <a:buNone/>
              <a:defRPr sz="1100" b="1"/>
            </a:lvl2pPr>
            <a:lvl3pPr marL="514350" indent="0">
              <a:buNone/>
              <a:defRPr sz="1000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270034" y="1141809"/>
            <a:ext cx="2386236" cy="2074426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2743468" y="805934"/>
            <a:ext cx="2387173" cy="335875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57175" indent="0">
              <a:buNone/>
              <a:defRPr sz="1100" b="1"/>
            </a:lvl2pPr>
            <a:lvl3pPr marL="514350" indent="0">
              <a:buNone/>
              <a:defRPr sz="1000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2743468" y="1141809"/>
            <a:ext cx="2387173" cy="2074426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D8433-2713-46FE-BB43-D674E75A951E}" type="datetimeFigureOut">
              <a:rPr lang="pt-BR" smtClean="0"/>
              <a:t>14/04/2014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D5109-B4E5-44E8-AA47-28BE554C10D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D8433-2713-46FE-BB43-D674E75A951E}" type="datetimeFigureOut">
              <a:rPr lang="pt-BR" smtClean="0"/>
              <a:t>14/04/2014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D5109-B4E5-44E8-AA47-28BE554C10D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D8433-2713-46FE-BB43-D674E75A951E}" type="datetimeFigureOut">
              <a:rPr lang="pt-BR" smtClean="0"/>
              <a:t>14/04/2014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D5109-B4E5-44E8-AA47-28BE554C10D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0034" y="143351"/>
            <a:ext cx="1776785" cy="610076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111514" y="143352"/>
            <a:ext cx="3019127" cy="307288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70034" y="753428"/>
            <a:ext cx="1776785" cy="2462808"/>
          </a:xfrm>
        </p:spPr>
        <p:txBody>
          <a:bodyPr/>
          <a:lstStyle>
            <a:lvl1pPr marL="0" indent="0">
              <a:buNone/>
              <a:defRPr sz="800"/>
            </a:lvl1pPr>
            <a:lvl2pPr marL="257175" indent="0">
              <a:buNone/>
              <a:defRPr sz="700"/>
            </a:lvl2pPr>
            <a:lvl3pPr marL="514350" indent="0">
              <a:buNone/>
              <a:defRPr sz="600"/>
            </a:lvl3pPr>
            <a:lvl4pPr marL="771525" indent="0">
              <a:buNone/>
              <a:defRPr sz="500"/>
            </a:lvl4pPr>
            <a:lvl5pPr marL="1028700" indent="0">
              <a:buNone/>
              <a:defRPr sz="500"/>
            </a:lvl5pPr>
            <a:lvl6pPr marL="1285875" indent="0">
              <a:buNone/>
              <a:defRPr sz="500"/>
            </a:lvl6pPr>
            <a:lvl7pPr marL="1543050" indent="0">
              <a:buNone/>
              <a:defRPr sz="500"/>
            </a:lvl7pPr>
            <a:lvl8pPr marL="1800225" indent="0">
              <a:buNone/>
              <a:defRPr sz="500"/>
            </a:lvl8pPr>
            <a:lvl9pPr marL="2057400" indent="0">
              <a:buNone/>
              <a:defRPr sz="5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D8433-2713-46FE-BB43-D674E75A951E}" type="datetimeFigureOut">
              <a:rPr lang="pt-BR" smtClean="0"/>
              <a:t>14/04/2014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D5109-B4E5-44E8-AA47-28BE554C10D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58570" y="2520315"/>
            <a:ext cx="3240405" cy="297537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058570" y="321707"/>
            <a:ext cx="3240405" cy="216027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600"/>
            </a:lvl2pPr>
            <a:lvl3pPr marL="514350" indent="0">
              <a:buNone/>
              <a:defRPr sz="1400"/>
            </a:lvl3pPr>
            <a:lvl4pPr marL="771525" indent="0">
              <a:buNone/>
              <a:defRPr sz="1100"/>
            </a:lvl4pPr>
            <a:lvl5pPr marL="1028700" indent="0">
              <a:buNone/>
              <a:defRPr sz="1100"/>
            </a:lvl5pPr>
            <a:lvl6pPr marL="1285875" indent="0">
              <a:buNone/>
              <a:defRPr sz="1100"/>
            </a:lvl6pPr>
            <a:lvl7pPr marL="1543050" indent="0">
              <a:buNone/>
              <a:defRPr sz="1100"/>
            </a:lvl7pPr>
            <a:lvl8pPr marL="1800225" indent="0">
              <a:buNone/>
              <a:defRPr sz="1100"/>
            </a:lvl8pPr>
            <a:lvl9pPr marL="2057400" indent="0">
              <a:buNone/>
              <a:defRPr sz="11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058570" y="2817852"/>
            <a:ext cx="3240405" cy="422553"/>
          </a:xfrm>
        </p:spPr>
        <p:txBody>
          <a:bodyPr/>
          <a:lstStyle>
            <a:lvl1pPr marL="0" indent="0">
              <a:buNone/>
              <a:defRPr sz="800"/>
            </a:lvl1pPr>
            <a:lvl2pPr marL="257175" indent="0">
              <a:buNone/>
              <a:defRPr sz="700"/>
            </a:lvl2pPr>
            <a:lvl3pPr marL="514350" indent="0">
              <a:buNone/>
              <a:defRPr sz="600"/>
            </a:lvl3pPr>
            <a:lvl4pPr marL="771525" indent="0">
              <a:buNone/>
              <a:defRPr sz="500"/>
            </a:lvl4pPr>
            <a:lvl5pPr marL="1028700" indent="0">
              <a:buNone/>
              <a:defRPr sz="500"/>
            </a:lvl5pPr>
            <a:lvl6pPr marL="1285875" indent="0">
              <a:buNone/>
              <a:defRPr sz="500"/>
            </a:lvl6pPr>
            <a:lvl7pPr marL="1543050" indent="0">
              <a:buNone/>
              <a:defRPr sz="500"/>
            </a:lvl7pPr>
            <a:lvl8pPr marL="1800225" indent="0">
              <a:buNone/>
              <a:defRPr sz="500"/>
            </a:lvl8pPr>
            <a:lvl9pPr marL="2057400" indent="0">
              <a:buNone/>
              <a:defRPr sz="5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D8433-2713-46FE-BB43-D674E75A951E}" type="datetimeFigureOut">
              <a:rPr lang="pt-BR" smtClean="0"/>
              <a:t>14/04/2014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D5109-B4E5-44E8-AA47-28BE554C10D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270034" y="144185"/>
            <a:ext cx="4860608" cy="600075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70034" y="840105"/>
            <a:ext cx="4860608" cy="2376131"/>
          </a:xfrm>
          <a:prstGeom prst="rect">
            <a:avLst/>
          </a:prstGeom>
        </p:spPr>
        <p:txBody>
          <a:bodyPr vert="horz" lIns="51435" tIns="25718" rIns="51435" bIns="25718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270034" y="3337084"/>
            <a:ext cx="1260158" cy="191691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6D8433-2713-46FE-BB43-D674E75A951E}" type="datetimeFigureOut">
              <a:rPr lang="pt-BR" smtClean="0"/>
              <a:t>14/04/2014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1845231" y="3337084"/>
            <a:ext cx="1710214" cy="191691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3870484" y="3337084"/>
            <a:ext cx="1260158" cy="191691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D5109-B4E5-44E8-AA47-28BE554C10D0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14350" rtl="0" eaLnBrk="1" latinLnBrk="0" hangingPunct="1">
        <a:spcBef>
          <a:spcPct val="0"/>
        </a:spcBef>
        <a:buNone/>
        <a:defRPr sz="2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2881" indent="-192881" algn="l" defTabSz="514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17909" indent="-160734" algn="l" defTabSz="51435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spcBef>
          <a:spcPct val="20000"/>
        </a:spcBef>
        <a:buFont typeface="Arial" pitchFamily="34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spcBef>
          <a:spcPct val="20000"/>
        </a:spcBef>
        <a:buFont typeface="Arial" pitchFamily="34" charset="0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convite-de-aniversario-jacarelv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88"/>
            <a:ext cx="5400675" cy="3599874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2200271" y="1228721"/>
            <a:ext cx="2286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 smtClean="0">
                <a:latin typeface="Arial Black" pitchFamily="34" charset="0"/>
                <a:cs typeface="Arial" pitchFamily="34" charset="0"/>
              </a:rPr>
              <a:t>Manuela</a:t>
            </a:r>
            <a:endParaRPr lang="pt-BR" sz="3200" dirty="0"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</Words>
  <Application>Microsoft Office PowerPoint</Application>
  <PresentationFormat>Personalizar</PresentationFormat>
  <Paragraphs>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2</cp:revision>
  <dcterms:created xsi:type="dcterms:W3CDTF">2014-04-14T21:46:15Z</dcterms:created>
  <dcterms:modified xsi:type="dcterms:W3CDTF">2014-04-14T21:50:35Z</dcterms:modified>
</cp:coreProperties>
</file>